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6" r:id="rId2"/>
    <p:sldId id="264" r:id="rId3"/>
    <p:sldId id="273" r:id="rId4"/>
    <p:sldId id="267" r:id="rId5"/>
    <p:sldId id="282" r:id="rId6"/>
    <p:sldId id="305" r:id="rId7"/>
    <p:sldId id="283" r:id="rId8"/>
    <p:sldId id="284" r:id="rId9"/>
    <p:sldId id="285" r:id="rId10"/>
    <p:sldId id="286" r:id="rId11"/>
    <p:sldId id="291" r:id="rId12"/>
    <p:sldId id="313" r:id="rId13"/>
    <p:sldId id="296" r:id="rId14"/>
    <p:sldId id="297" r:id="rId15"/>
    <p:sldId id="320" r:id="rId16"/>
    <p:sldId id="317" r:id="rId17"/>
    <p:sldId id="300" r:id="rId18"/>
    <p:sldId id="302" r:id="rId19"/>
    <p:sldId id="304" r:id="rId20"/>
    <p:sldId id="310" r:id="rId21"/>
    <p:sldId id="324" r:id="rId22"/>
    <p:sldId id="32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9DED"/>
    <a:srgbClr val="06052D"/>
    <a:srgbClr val="050422"/>
    <a:srgbClr val="8E5ECE"/>
    <a:srgbClr val="040317"/>
    <a:srgbClr val="08062B"/>
    <a:srgbClr val="CC6060"/>
    <a:srgbClr val="D4CE58"/>
    <a:srgbClr val="47B4E5"/>
    <a:srgbClr val="5CD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53" autoAdjust="0"/>
    <p:restoredTop sz="95149" autoAdjust="0"/>
  </p:normalViewPr>
  <p:slideViewPr>
    <p:cSldViewPr snapToGrid="0">
      <p:cViewPr>
        <p:scale>
          <a:sx n="50" d="100"/>
          <a:sy n="50" d="100"/>
        </p:scale>
        <p:origin x="1891" y="6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B2173F-807A-48E8-A4CB-C51B79D5100F}" type="datetimeFigureOut">
              <a:rPr lang="en-GB" smtClean="0"/>
              <a:t>31/08/2024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EBAE21-89F5-43E5-B276-BDB33E8B38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1312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3078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2807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071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860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3748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2036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69087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1552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7009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7974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4058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8876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076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6312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7504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941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7610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EBAE21-89F5-43E5-B276-BDB33E8B387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6262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663AD-6500-4F4D-9DA8-C10D6BF53AB9}" type="datetimeFigureOut">
              <a:rPr lang="en-GB" smtClean="0"/>
              <a:t>31/08/2024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059F-82D1-4F1F-9AD6-87355B096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237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663AD-6500-4F4D-9DA8-C10D6BF53AB9}" type="datetimeFigureOut">
              <a:rPr lang="en-GB" smtClean="0"/>
              <a:t>31/08/2024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059F-82D1-4F1F-9AD6-87355B096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5840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663AD-6500-4F4D-9DA8-C10D6BF53AB9}" type="datetimeFigureOut">
              <a:rPr lang="en-GB" smtClean="0"/>
              <a:t>31/08/2024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059F-82D1-4F1F-9AD6-87355B096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252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663AD-6500-4F4D-9DA8-C10D6BF53AB9}" type="datetimeFigureOut">
              <a:rPr lang="en-GB" smtClean="0"/>
              <a:t>31/08/2024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059F-82D1-4F1F-9AD6-87355B096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78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663AD-6500-4F4D-9DA8-C10D6BF53AB9}" type="datetimeFigureOut">
              <a:rPr lang="en-GB" smtClean="0"/>
              <a:t>31/08/2024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059F-82D1-4F1F-9AD6-87355B096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7953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663AD-6500-4F4D-9DA8-C10D6BF53AB9}" type="datetimeFigureOut">
              <a:rPr lang="en-GB" smtClean="0"/>
              <a:t>31/08/2024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059F-82D1-4F1F-9AD6-87355B096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92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663AD-6500-4F4D-9DA8-C10D6BF53AB9}" type="datetimeFigureOut">
              <a:rPr lang="en-GB" smtClean="0"/>
              <a:t>31/08/2024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059F-82D1-4F1F-9AD6-87355B096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476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663AD-6500-4F4D-9DA8-C10D6BF53AB9}" type="datetimeFigureOut">
              <a:rPr lang="en-GB" smtClean="0"/>
              <a:t>31/08/2024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059F-82D1-4F1F-9AD6-87355B096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5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663AD-6500-4F4D-9DA8-C10D6BF53AB9}" type="datetimeFigureOut">
              <a:rPr lang="en-GB" smtClean="0"/>
              <a:t>31/08/2024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059F-82D1-4F1F-9AD6-87355B096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336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663AD-6500-4F4D-9DA8-C10D6BF53AB9}" type="datetimeFigureOut">
              <a:rPr lang="en-GB" smtClean="0"/>
              <a:t>31/08/2024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059F-82D1-4F1F-9AD6-87355B096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9329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663AD-6500-4F4D-9DA8-C10D6BF53AB9}" type="datetimeFigureOut">
              <a:rPr lang="en-GB" smtClean="0"/>
              <a:t>31/08/2024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8059F-82D1-4F1F-9AD6-87355B096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3342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663AD-6500-4F4D-9DA8-C10D6BF53AB9}" type="datetimeFigureOut">
              <a:rPr lang="en-GB" smtClean="0"/>
              <a:t>31/08/2024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8059F-82D1-4F1F-9AD6-87355B0962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680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0.png"/><Relationship Id="rId7" Type="http://schemas.openxmlformats.org/officeDocument/2006/relationships/image" Target="../media/image14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11" Type="http://schemas.openxmlformats.org/officeDocument/2006/relationships/image" Target="../media/image17.png"/><Relationship Id="rId5" Type="http://schemas.openxmlformats.org/officeDocument/2006/relationships/image" Target="../media/image12.gif"/><Relationship Id="rId10" Type="http://schemas.microsoft.com/office/2007/relationships/hdphoto" Target="../media/hdphoto1.wdp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92011" y="-3833055"/>
            <a:ext cx="18795597" cy="1648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20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375" y="1641765"/>
            <a:ext cx="4207341" cy="1262602"/>
          </a:xfrm>
          <a:prstGeom prst="rect">
            <a:avLst/>
          </a:prstGeom>
        </p:spPr>
      </p:pic>
      <p:pic>
        <p:nvPicPr>
          <p:cNvPr id="131" name="Picture 1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2994" y="6112352"/>
            <a:ext cx="2366869" cy="64468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092" y="581890"/>
            <a:ext cx="926430" cy="926430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166" y="581890"/>
            <a:ext cx="926430" cy="926430"/>
          </a:xfrm>
          <a:prstGeom prst="rect">
            <a:avLst/>
          </a:prstGeom>
        </p:spPr>
      </p:pic>
      <p:pic>
        <p:nvPicPr>
          <p:cNvPr id="133" name="Picture 1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092" y="3412835"/>
            <a:ext cx="926430" cy="926430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7166" y="3412835"/>
            <a:ext cx="926430" cy="926430"/>
          </a:xfrm>
          <a:prstGeom prst="rect">
            <a:avLst/>
          </a:prstGeom>
        </p:spPr>
      </p:pic>
      <p:pic>
        <p:nvPicPr>
          <p:cNvPr id="13314" name="Picture 2" descr="Home - DARE UK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12417" y1="36204" x2="12417" y2="36204"/>
                        <a14:foregroundMark x1="64500" y1="39234" x2="64500" y2="39234"/>
                        <a14:foregroundMark x1="79250" y1="49601" x2="79250" y2="49601"/>
                        <a14:foregroundMark x1="50279" y1="49198" x2="50279" y2="49198"/>
                      </a14:backgroundRemoval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97" y="4826080"/>
            <a:ext cx="1488030" cy="77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7126" y="1466320"/>
            <a:ext cx="11156647" cy="448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8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91244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77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801" y="-89661"/>
            <a:ext cx="11754107" cy="703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61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014" y="463039"/>
            <a:ext cx="11113971" cy="593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40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6086" y="0"/>
            <a:ext cx="12052837" cy="737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5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-304800" y="-275735"/>
            <a:ext cx="12801600" cy="7315200"/>
            <a:chOff x="0" y="0"/>
            <a:chExt cx="12801600" cy="7315200"/>
          </a:xfrm>
        </p:grpSpPr>
        <p:sp>
          <p:nvSpPr>
            <p:cNvPr id="50" name="Rectangle 49"/>
            <p:cNvSpPr/>
            <p:nvPr/>
          </p:nvSpPr>
          <p:spPr>
            <a:xfrm>
              <a:off x="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9144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144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8288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7432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8288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27432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9144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9144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8288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27432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18288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7432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6576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5720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36576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5720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54864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64008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54864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64008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6576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45720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36576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45720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54864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Rectangle 78"/>
            <p:cNvSpPr/>
            <p:nvPr/>
          </p:nvSpPr>
          <p:spPr>
            <a:xfrm>
              <a:off x="64008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54864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64008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9144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9144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8288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27432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8288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27432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9144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9144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18288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27432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8288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27432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36576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45720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36576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45720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54864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64008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54864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4008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36576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45720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36576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45720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54864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64008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54864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64008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73152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82296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73152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82296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73152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2296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73152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82296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91440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100584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91440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100584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109728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118872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109728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118872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91440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100584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91440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100584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109728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118872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109728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118872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73152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82296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73152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82296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73152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82296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73152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82296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91440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100584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91440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100584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109728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118872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109728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118872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91440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100584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91440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100584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09728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118872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109728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118872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63" name="Picture 162"/>
          <p:cNvPicPr>
            <a:picLocks noChangeAspect="1"/>
          </p:cNvPicPr>
          <p:nvPr/>
        </p:nvPicPr>
        <p:blipFill rotWithShape="1">
          <a:blip r:embed="rId3"/>
          <a:srcRect t="26790" r="22806" b="1"/>
          <a:stretch/>
        </p:blipFill>
        <p:spPr>
          <a:xfrm>
            <a:off x="1329718" y="1714162"/>
            <a:ext cx="9532562" cy="3059288"/>
          </a:xfrm>
          <a:prstGeom prst="roundRect">
            <a:avLst>
              <a:gd name="adj" fmla="val 2607"/>
            </a:avLst>
          </a:prstGeom>
          <a:ln w="19050">
            <a:solidFill>
              <a:srgbClr val="C39DED"/>
            </a:solidFill>
          </a:ln>
        </p:spPr>
      </p:pic>
      <p:sp>
        <p:nvSpPr>
          <p:cNvPr id="171" name="Rounded Rectangle 170"/>
          <p:cNvSpPr/>
          <p:nvPr/>
        </p:nvSpPr>
        <p:spPr>
          <a:xfrm>
            <a:off x="1329718" y="5791200"/>
            <a:ext cx="9532562" cy="3200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86ADA"/>
              </a:gs>
              <a:gs pos="28000">
                <a:srgbClr val="FB4176"/>
              </a:gs>
              <a:gs pos="72000">
                <a:srgbClr val="FFC83D"/>
              </a:gs>
              <a:gs pos="100000">
                <a:srgbClr val="3DFFB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524756" y="2087879"/>
            <a:ext cx="1026415" cy="188315"/>
          </a:xfrm>
          <a:prstGeom prst="rect">
            <a:avLst/>
          </a:prstGeom>
          <a:noFill/>
          <a:ln w="28575">
            <a:solidFill>
              <a:srgbClr val="294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0" name="Rectangle 179"/>
          <p:cNvSpPr/>
          <p:nvPr/>
        </p:nvSpPr>
        <p:spPr>
          <a:xfrm>
            <a:off x="4524756" y="2747779"/>
            <a:ext cx="1026415" cy="188315"/>
          </a:xfrm>
          <a:prstGeom prst="rect">
            <a:avLst/>
          </a:prstGeom>
          <a:noFill/>
          <a:ln w="28575">
            <a:solidFill>
              <a:srgbClr val="294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1" name="Rectangle 180"/>
          <p:cNvSpPr/>
          <p:nvPr/>
        </p:nvSpPr>
        <p:spPr>
          <a:xfrm>
            <a:off x="4524755" y="4442122"/>
            <a:ext cx="1026415" cy="188315"/>
          </a:xfrm>
          <a:prstGeom prst="rect">
            <a:avLst/>
          </a:prstGeom>
          <a:noFill/>
          <a:ln w="28575">
            <a:solidFill>
              <a:srgbClr val="294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2" name="Rectangle 181"/>
          <p:cNvSpPr/>
          <p:nvPr/>
        </p:nvSpPr>
        <p:spPr>
          <a:xfrm>
            <a:off x="7315977" y="2090773"/>
            <a:ext cx="723124" cy="188315"/>
          </a:xfrm>
          <a:prstGeom prst="rect">
            <a:avLst/>
          </a:prstGeom>
          <a:noFill/>
          <a:ln w="28575">
            <a:solidFill>
              <a:srgbClr val="294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3" name="Rectangle 182"/>
          <p:cNvSpPr/>
          <p:nvPr/>
        </p:nvSpPr>
        <p:spPr>
          <a:xfrm>
            <a:off x="7315977" y="2750673"/>
            <a:ext cx="723124" cy="188315"/>
          </a:xfrm>
          <a:prstGeom prst="rect">
            <a:avLst/>
          </a:prstGeom>
          <a:noFill/>
          <a:ln w="28575">
            <a:solidFill>
              <a:srgbClr val="294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4" name="Rectangle 183"/>
          <p:cNvSpPr/>
          <p:nvPr/>
        </p:nvSpPr>
        <p:spPr>
          <a:xfrm>
            <a:off x="7315976" y="4445016"/>
            <a:ext cx="723124" cy="188315"/>
          </a:xfrm>
          <a:prstGeom prst="rect">
            <a:avLst/>
          </a:prstGeom>
          <a:noFill/>
          <a:ln w="28575">
            <a:solidFill>
              <a:srgbClr val="294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0" name="Freeform 189"/>
          <p:cNvSpPr/>
          <p:nvPr/>
        </p:nvSpPr>
        <p:spPr>
          <a:xfrm>
            <a:off x="2095500" y="2087879"/>
            <a:ext cx="8766780" cy="2694796"/>
          </a:xfrm>
          <a:custGeom>
            <a:avLst/>
            <a:gdLst>
              <a:gd name="connsiteX0" fmla="*/ 3452113 w 8766780"/>
              <a:gd name="connsiteY0" fmla="*/ 833562 h 2694796"/>
              <a:gd name="connsiteX1" fmla="*/ 3452113 w 8766780"/>
              <a:gd name="connsiteY1" fmla="*/ 2356557 h 2694796"/>
              <a:gd name="connsiteX2" fmla="*/ 5232701 w 8766780"/>
              <a:gd name="connsiteY2" fmla="*/ 2356557 h 2694796"/>
              <a:gd name="connsiteX3" fmla="*/ 5232701 w 8766780"/>
              <a:gd name="connsiteY3" fmla="*/ 833562 h 2694796"/>
              <a:gd name="connsiteX4" fmla="*/ 3452113 w 8766780"/>
              <a:gd name="connsiteY4" fmla="*/ 175784 h 2694796"/>
              <a:gd name="connsiteX5" fmla="*/ 3452113 w 8766780"/>
              <a:gd name="connsiteY5" fmla="*/ 670114 h 2694796"/>
              <a:gd name="connsiteX6" fmla="*/ 5232701 w 8766780"/>
              <a:gd name="connsiteY6" fmla="*/ 670114 h 2694796"/>
              <a:gd name="connsiteX7" fmla="*/ 5232701 w 8766780"/>
              <a:gd name="connsiteY7" fmla="*/ 175784 h 2694796"/>
              <a:gd name="connsiteX8" fmla="*/ 2432587 w 8766780"/>
              <a:gd name="connsiteY8" fmla="*/ 0 h 2694796"/>
              <a:gd name="connsiteX9" fmla="*/ 3452113 w 8766780"/>
              <a:gd name="connsiteY9" fmla="*/ 0 h 2694796"/>
              <a:gd name="connsiteX10" fmla="*/ 3452113 w 8766780"/>
              <a:gd name="connsiteY10" fmla="*/ 12336 h 2694796"/>
              <a:gd name="connsiteX11" fmla="*/ 5232701 w 8766780"/>
              <a:gd name="connsiteY11" fmla="*/ 12336 h 2694796"/>
              <a:gd name="connsiteX12" fmla="*/ 5232701 w 8766780"/>
              <a:gd name="connsiteY12" fmla="*/ 0 h 2694796"/>
              <a:gd name="connsiteX13" fmla="*/ 5939029 w 8766780"/>
              <a:gd name="connsiteY13" fmla="*/ 0 h 2694796"/>
              <a:gd name="connsiteX14" fmla="*/ 5939029 w 8766780"/>
              <a:gd name="connsiteY14" fmla="*/ 12336 h 2694796"/>
              <a:gd name="connsiteX15" fmla="*/ 8766780 w 8766780"/>
              <a:gd name="connsiteY15" fmla="*/ 12336 h 2694796"/>
              <a:gd name="connsiteX16" fmla="*/ 8766780 w 8766780"/>
              <a:gd name="connsiteY16" fmla="*/ 175784 h 2694796"/>
              <a:gd name="connsiteX17" fmla="*/ 5939029 w 8766780"/>
              <a:gd name="connsiteY17" fmla="*/ 175784 h 2694796"/>
              <a:gd name="connsiteX18" fmla="*/ 5939029 w 8766780"/>
              <a:gd name="connsiteY18" fmla="*/ 670114 h 2694796"/>
              <a:gd name="connsiteX19" fmla="*/ 8766780 w 8766780"/>
              <a:gd name="connsiteY19" fmla="*/ 670114 h 2694796"/>
              <a:gd name="connsiteX20" fmla="*/ 8766780 w 8766780"/>
              <a:gd name="connsiteY20" fmla="*/ 833562 h 2694796"/>
              <a:gd name="connsiteX21" fmla="*/ 5939029 w 8766780"/>
              <a:gd name="connsiteY21" fmla="*/ 833562 h 2694796"/>
              <a:gd name="connsiteX22" fmla="*/ 5939029 w 8766780"/>
              <a:gd name="connsiteY22" fmla="*/ 2356557 h 2694796"/>
              <a:gd name="connsiteX23" fmla="*/ 8766780 w 8766780"/>
              <a:gd name="connsiteY23" fmla="*/ 2356557 h 2694796"/>
              <a:gd name="connsiteX24" fmla="*/ 8766780 w 8766780"/>
              <a:gd name="connsiteY24" fmla="*/ 2520005 h 2694796"/>
              <a:gd name="connsiteX25" fmla="*/ 5939029 w 8766780"/>
              <a:gd name="connsiteY25" fmla="*/ 2520005 h 2694796"/>
              <a:gd name="connsiteX26" fmla="*/ 5939029 w 8766780"/>
              <a:gd name="connsiteY26" fmla="*/ 2694796 h 2694796"/>
              <a:gd name="connsiteX27" fmla="*/ 5232701 w 8766780"/>
              <a:gd name="connsiteY27" fmla="*/ 2694796 h 2694796"/>
              <a:gd name="connsiteX28" fmla="*/ 5232701 w 8766780"/>
              <a:gd name="connsiteY28" fmla="*/ 2520005 h 2694796"/>
              <a:gd name="connsiteX29" fmla="*/ 3452113 w 8766780"/>
              <a:gd name="connsiteY29" fmla="*/ 2520005 h 2694796"/>
              <a:gd name="connsiteX30" fmla="*/ 3452113 w 8766780"/>
              <a:gd name="connsiteY30" fmla="*/ 2694796 h 2694796"/>
              <a:gd name="connsiteX31" fmla="*/ 2432587 w 8766780"/>
              <a:gd name="connsiteY31" fmla="*/ 2694796 h 2694796"/>
              <a:gd name="connsiteX32" fmla="*/ 2432587 w 8766780"/>
              <a:gd name="connsiteY32" fmla="*/ 2520005 h 2694796"/>
              <a:gd name="connsiteX33" fmla="*/ 1 w 8766780"/>
              <a:gd name="connsiteY33" fmla="*/ 2520005 h 2694796"/>
              <a:gd name="connsiteX34" fmla="*/ 1 w 8766780"/>
              <a:gd name="connsiteY34" fmla="*/ 2356557 h 2694796"/>
              <a:gd name="connsiteX35" fmla="*/ 2432587 w 8766780"/>
              <a:gd name="connsiteY35" fmla="*/ 2356557 h 2694796"/>
              <a:gd name="connsiteX36" fmla="*/ 2432587 w 8766780"/>
              <a:gd name="connsiteY36" fmla="*/ 833562 h 2694796"/>
              <a:gd name="connsiteX37" fmla="*/ 0 w 8766780"/>
              <a:gd name="connsiteY37" fmla="*/ 833562 h 2694796"/>
              <a:gd name="connsiteX38" fmla="*/ 0 w 8766780"/>
              <a:gd name="connsiteY38" fmla="*/ 670114 h 2694796"/>
              <a:gd name="connsiteX39" fmla="*/ 2432587 w 8766780"/>
              <a:gd name="connsiteY39" fmla="*/ 670114 h 2694796"/>
              <a:gd name="connsiteX40" fmla="*/ 2432587 w 8766780"/>
              <a:gd name="connsiteY40" fmla="*/ 175784 h 2694796"/>
              <a:gd name="connsiteX41" fmla="*/ 0 w 8766780"/>
              <a:gd name="connsiteY41" fmla="*/ 175784 h 2694796"/>
              <a:gd name="connsiteX42" fmla="*/ 0 w 8766780"/>
              <a:gd name="connsiteY42" fmla="*/ 12336 h 2694796"/>
              <a:gd name="connsiteX43" fmla="*/ 2432587 w 8766780"/>
              <a:gd name="connsiteY43" fmla="*/ 12336 h 2694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766780" h="2694796">
                <a:moveTo>
                  <a:pt x="3452113" y="833562"/>
                </a:moveTo>
                <a:lnTo>
                  <a:pt x="3452113" y="2356557"/>
                </a:lnTo>
                <a:lnTo>
                  <a:pt x="5232701" y="2356557"/>
                </a:lnTo>
                <a:lnTo>
                  <a:pt x="5232701" y="833562"/>
                </a:lnTo>
                <a:close/>
                <a:moveTo>
                  <a:pt x="3452113" y="175784"/>
                </a:moveTo>
                <a:lnTo>
                  <a:pt x="3452113" y="670114"/>
                </a:lnTo>
                <a:lnTo>
                  <a:pt x="5232701" y="670114"/>
                </a:lnTo>
                <a:lnTo>
                  <a:pt x="5232701" y="175784"/>
                </a:lnTo>
                <a:close/>
                <a:moveTo>
                  <a:pt x="2432587" y="0"/>
                </a:moveTo>
                <a:lnTo>
                  <a:pt x="3452113" y="0"/>
                </a:lnTo>
                <a:lnTo>
                  <a:pt x="3452113" y="12336"/>
                </a:lnTo>
                <a:lnTo>
                  <a:pt x="5232701" y="12336"/>
                </a:lnTo>
                <a:lnTo>
                  <a:pt x="5232701" y="0"/>
                </a:lnTo>
                <a:lnTo>
                  <a:pt x="5939029" y="0"/>
                </a:lnTo>
                <a:lnTo>
                  <a:pt x="5939029" y="12336"/>
                </a:lnTo>
                <a:lnTo>
                  <a:pt x="8766780" y="12336"/>
                </a:lnTo>
                <a:lnTo>
                  <a:pt x="8766780" y="175784"/>
                </a:lnTo>
                <a:lnTo>
                  <a:pt x="5939029" y="175784"/>
                </a:lnTo>
                <a:lnTo>
                  <a:pt x="5939029" y="670114"/>
                </a:lnTo>
                <a:lnTo>
                  <a:pt x="8766780" y="670114"/>
                </a:lnTo>
                <a:lnTo>
                  <a:pt x="8766780" y="833562"/>
                </a:lnTo>
                <a:lnTo>
                  <a:pt x="5939029" y="833562"/>
                </a:lnTo>
                <a:lnTo>
                  <a:pt x="5939029" y="2356557"/>
                </a:lnTo>
                <a:lnTo>
                  <a:pt x="8766780" y="2356557"/>
                </a:lnTo>
                <a:lnTo>
                  <a:pt x="8766780" y="2520005"/>
                </a:lnTo>
                <a:lnTo>
                  <a:pt x="5939029" y="2520005"/>
                </a:lnTo>
                <a:lnTo>
                  <a:pt x="5939029" y="2694796"/>
                </a:lnTo>
                <a:lnTo>
                  <a:pt x="5232701" y="2694796"/>
                </a:lnTo>
                <a:lnTo>
                  <a:pt x="5232701" y="2520005"/>
                </a:lnTo>
                <a:lnTo>
                  <a:pt x="3452113" y="2520005"/>
                </a:lnTo>
                <a:lnTo>
                  <a:pt x="3452113" y="2694796"/>
                </a:lnTo>
                <a:lnTo>
                  <a:pt x="2432587" y="2694796"/>
                </a:lnTo>
                <a:lnTo>
                  <a:pt x="2432587" y="2520005"/>
                </a:lnTo>
                <a:lnTo>
                  <a:pt x="1" y="2520005"/>
                </a:lnTo>
                <a:lnTo>
                  <a:pt x="1" y="2356557"/>
                </a:lnTo>
                <a:lnTo>
                  <a:pt x="2432587" y="2356557"/>
                </a:lnTo>
                <a:lnTo>
                  <a:pt x="2432587" y="833562"/>
                </a:lnTo>
                <a:lnTo>
                  <a:pt x="0" y="833562"/>
                </a:lnTo>
                <a:lnTo>
                  <a:pt x="0" y="670114"/>
                </a:lnTo>
                <a:lnTo>
                  <a:pt x="2432587" y="670114"/>
                </a:lnTo>
                <a:lnTo>
                  <a:pt x="2432587" y="175784"/>
                </a:lnTo>
                <a:lnTo>
                  <a:pt x="0" y="175784"/>
                </a:lnTo>
                <a:lnTo>
                  <a:pt x="0" y="12336"/>
                </a:lnTo>
                <a:lnTo>
                  <a:pt x="2432587" y="12336"/>
                </a:lnTo>
                <a:close/>
              </a:path>
            </a:pathLst>
          </a:custGeom>
          <a:solidFill>
            <a:srgbClr val="294CDF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164" name="Picture 1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5963" y="902689"/>
            <a:ext cx="10016596" cy="574902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6536" y="5232673"/>
            <a:ext cx="737680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12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-304800" y="-275735"/>
            <a:ext cx="12801600" cy="7315200"/>
            <a:chOff x="0" y="0"/>
            <a:chExt cx="12801600" cy="7315200"/>
          </a:xfrm>
        </p:grpSpPr>
        <p:sp>
          <p:nvSpPr>
            <p:cNvPr id="50" name="Rectangle 49"/>
            <p:cNvSpPr/>
            <p:nvPr/>
          </p:nvSpPr>
          <p:spPr>
            <a:xfrm>
              <a:off x="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9144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144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8288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27432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Rectangle 55"/>
            <p:cNvSpPr/>
            <p:nvPr/>
          </p:nvSpPr>
          <p:spPr>
            <a:xfrm>
              <a:off x="18288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27432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9144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0" name="Rectangle 59"/>
            <p:cNvSpPr/>
            <p:nvPr/>
          </p:nvSpPr>
          <p:spPr>
            <a:xfrm>
              <a:off x="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9144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8288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3" name="Rectangle 62"/>
            <p:cNvSpPr/>
            <p:nvPr/>
          </p:nvSpPr>
          <p:spPr>
            <a:xfrm>
              <a:off x="27432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18288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27432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6576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5720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36576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5720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54864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64008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54864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64008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6576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45720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Rectangle 75"/>
            <p:cNvSpPr/>
            <p:nvPr/>
          </p:nvSpPr>
          <p:spPr>
            <a:xfrm>
              <a:off x="36576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7" name="Rectangle 76"/>
            <p:cNvSpPr/>
            <p:nvPr/>
          </p:nvSpPr>
          <p:spPr>
            <a:xfrm>
              <a:off x="45720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54864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Rectangle 78"/>
            <p:cNvSpPr/>
            <p:nvPr/>
          </p:nvSpPr>
          <p:spPr>
            <a:xfrm>
              <a:off x="64008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54864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1" name="Rectangle 80"/>
            <p:cNvSpPr/>
            <p:nvPr/>
          </p:nvSpPr>
          <p:spPr>
            <a:xfrm>
              <a:off x="64008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Rectangle 81"/>
            <p:cNvSpPr/>
            <p:nvPr/>
          </p:nvSpPr>
          <p:spPr>
            <a:xfrm>
              <a:off x="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9144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9144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8288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27432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8288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27432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9144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9144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18288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27432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8288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27432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36576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9" name="Rectangle 98"/>
            <p:cNvSpPr/>
            <p:nvPr/>
          </p:nvSpPr>
          <p:spPr>
            <a:xfrm>
              <a:off x="45720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36576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45720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54864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64008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54864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4008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36576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45720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36576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45720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54864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64008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54864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64008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73152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82296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73152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82296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73152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2296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73152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82296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91440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100584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91440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100584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109728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11887200" y="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109728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11887200" y="914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91440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100584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91440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100584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109728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11887200" y="1828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109728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11887200" y="27432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73152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82296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73152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82296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73152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82296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73152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82296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91440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100584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91440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100584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109728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11887200" y="36576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109728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11887200" y="45720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91440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100584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91440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100584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109728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11887200" y="54864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109728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11887200" y="6400800"/>
              <a:ext cx="914400" cy="914400"/>
            </a:xfrm>
            <a:prstGeom prst="rect">
              <a:avLst/>
            </a:prstGeom>
            <a:noFill/>
            <a:ln w="3175">
              <a:solidFill>
                <a:srgbClr val="3D13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63" name="Picture 162"/>
          <p:cNvPicPr>
            <a:picLocks noChangeAspect="1"/>
          </p:cNvPicPr>
          <p:nvPr/>
        </p:nvPicPr>
        <p:blipFill rotWithShape="1">
          <a:blip r:embed="rId3"/>
          <a:srcRect t="26790" r="22806" b="1"/>
          <a:stretch/>
        </p:blipFill>
        <p:spPr>
          <a:xfrm>
            <a:off x="1329718" y="1714162"/>
            <a:ext cx="9532562" cy="3059288"/>
          </a:xfrm>
          <a:prstGeom prst="roundRect">
            <a:avLst>
              <a:gd name="adj" fmla="val 2607"/>
            </a:avLst>
          </a:prstGeom>
          <a:ln w="19050">
            <a:solidFill>
              <a:srgbClr val="C39DED"/>
            </a:solidFill>
          </a:ln>
        </p:spPr>
      </p:pic>
      <p:sp>
        <p:nvSpPr>
          <p:cNvPr id="171" name="Rounded Rectangle 170"/>
          <p:cNvSpPr/>
          <p:nvPr/>
        </p:nvSpPr>
        <p:spPr>
          <a:xfrm>
            <a:off x="1329718" y="5791200"/>
            <a:ext cx="9532562" cy="32004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86ADA"/>
              </a:gs>
              <a:gs pos="28000">
                <a:srgbClr val="FB4176"/>
              </a:gs>
              <a:gs pos="72000">
                <a:srgbClr val="FFC83D"/>
              </a:gs>
              <a:gs pos="100000">
                <a:srgbClr val="3DFFB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524756" y="2087879"/>
            <a:ext cx="1026415" cy="188315"/>
          </a:xfrm>
          <a:prstGeom prst="rect">
            <a:avLst/>
          </a:prstGeom>
          <a:noFill/>
          <a:ln w="28575">
            <a:solidFill>
              <a:srgbClr val="294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0" name="Rectangle 179"/>
          <p:cNvSpPr/>
          <p:nvPr/>
        </p:nvSpPr>
        <p:spPr>
          <a:xfrm>
            <a:off x="4524756" y="2737619"/>
            <a:ext cx="1026415" cy="188315"/>
          </a:xfrm>
          <a:prstGeom prst="rect">
            <a:avLst/>
          </a:prstGeom>
          <a:noFill/>
          <a:ln w="28575">
            <a:solidFill>
              <a:srgbClr val="294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1" name="Rectangle 180"/>
          <p:cNvSpPr/>
          <p:nvPr/>
        </p:nvSpPr>
        <p:spPr>
          <a:xfrm>
            <a:off x="4524755" y="4442122"/>
            <a:ext cx="1026415" cy="188315"/>
          </a:xfrm>
          <a:prstGeom prst="rect">
            <a:avLst/>
          </a:prstGeom>
          <a:noFill/>
          <a:ln w="28575">
            <a:solidFill>
              <a:srgbClr val="294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2" name="Rectangle 181"/>
          <p:cNvSpPr/>
          <p:nvPr/>
        </p:nvSpPr>
        <p:spPr>
          <a:xfrm>
            <a:off x="8748536" y="2085693"/>
            <a:ext cx="918703" cy="188315"/>
          </a:xfrm>
          <a:prstGeom prst="rect">
            <a:avLst/>
          </a:prstGeom>
          <a:noFill/>
          <a:ln w="28575">
            <a:solidFill>
              <a:srgbClr val="294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3" name="Rectangle 182"/>
          <p:cNvSpPr/>
          <p:nvPr/>
        </p:nvSpPr>
        <p:spPr>
          <a:xfrm>
            <a:off x="8748536" y="2735433"/>
            <a:ext cx="918703" cy="188315"/>
          </a:xfrm>
          <a:prstGeom prst="rect">
            <a:avLst/>
          </a:prstGeom>
          <a:noFill/>
          <a:ln w="28575">
            <a:solidFill>
              <a:srgbClr val="294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4" name="Rectangle 183"/>
          <p:cNvSpPr/>
          <p:nvPr/>
        </p:nvSpPr>
        <p:spPr>
          <a:xfrm>
            <a:off x="8748535" y="4439936"/>
            <a:ext cx="918703" cy="188315"/>
          </a:xfrm>
          <a:prstGeom prst="rect">
            <a:avLst/>
          </a:prstGeom>
          <a:noFill/>
          <a:ln w="28575">
            <a:solidFill>
              <a:srgbClr val="294C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9" name="Freeform 178"/>
          <p:cNvSpPr/>
          <p:nvPr/>
        </p:nvSpPr>
        <p:spPr>
          <a:xfrm>
            <a:off x="2095500" y="2083248"/>
            <a:ext cx="8847282" cy="2690202"/>
          </a:xfrm>
          <a:custGeom>
            <a:avLst/>
            <a:gdLst>
              <a:gd name="connsiteX0" fmla="*/ 3455669 w 8847282"/>
              <a:gd name="connsiteY0" fmla="*/ 829986 h 2690202"/>
              <a:gd name="connsiteX1" fmla="*/ 3455669 w 8847282"/>
              <a:gd name="connsiteY1" fmla="*/ 2364307 h 2690202"/>
              <a:gd name="connsiteX2" fmla="*/ 6653035 w 8847282"/>
              <a:gd name="connsiteY2" fmla="*/ 2364307 h 2690202"/>
              <a:gd name="connsiteX3" fmla="*/ 6653035 w 8847282"/>
              <a:gd name="connsiteY3" fmla="*/ 829986 h 2690202"/>
              <a:gd name="connsiteX4" fmla="*/ 3455669 w 8847282"/>
              <a:gd name="connsiteY4" fmla="*/ 176246 h 2690202"/>
              <a:gd name="connsiteX5" fmla="*/ 3455669 w 8847282"/>
              <a:gd name="connsiteY5" fmla="*/ 673075 h 2690202"/>
              <a:gd name="connsiteX6" fmla="*/ 6653035 w 8847282"/>
              <a:gd name="connsiteY6" fmla="*/ 673075 h 2690202"/>
              <a:gd name="connsiteX7" fmla="*/ 6653035 w 8847282"/>
              <a:gd name="connsiteY7" fmla="*/ 176246 h 2690202"/>
              <a:gd name="connsiteX8" fmla="*/ 2429254 w 8847282"/>
              <a:gd name="connsiteY8" fmla="*/ 0 h 2690202"/>
              <a:gd name="connsiteX9" fmla="*/ 3455669 w 8847282"/>
              <a:gd name="connsiteY9" fmla="*/ 0 h 2690202"/>
              <a:gd name="connsiteX10" fmla="*/ 3455669 w 8847282"/>
              <a:gd name="connsiteY10" fmla="*/ 11457 h 2690202"/>
              <a:gd name="connsiteX11" fmla="*/ 6653035 w 8847282"/>
              <a:gd name="connsiteY11" fmla="*/ 11457 h 2690202"/>
              <a:gd name="connsiteX12" fmla="*/ 6653035 w 8847282"/>
              <a:gd name="connsiteY12" fmla="*/ 0 h 2690202"/>
              <a:gd name="connsiteX13" fmla="*/ 7567435 w 8847282"/>
              <a:gd name="connsiteY13" fmla="*/ 0 h 2690202"/>
              <a:gd name="connsiteX14" fmla="*/ 7567435 w 8847282"/>
              <a:gd name="connsiteY14" fmla="*/ 11457 h 2690202"/>
              <a:gd name="connsiteX15" fmla="*/ 8847282 w 8847282"/>
              <a:gd name="connsiteY15" fmla="*/ 11457 h 2690202"/>
              <a:gd name="connsiteX16" fmla="*/ 8847282 w 8847282"/>
              <a:gd name="connsiteY16" fmla="*/ 176246 h 2690202"/>
              <a:gd name="connsiteX17" fmla="*/ 7567435 w 8847282"/>
              <a:gd name="connsiteY17" fmla="*/ 176246 h 2690202"/>
              <a:gd name="connsiteX18" fmla="*/ 7567435 w 8847282"/>
              <a:gd name="connsiteY18" fmla="*/ 673075 h 2690202"/>
              <a:gd name="connsiteX19" fmla="*/ 8766780 w 8847282"/>
              <a:gd name="connsiteY19" fmla="*/ 673075 h 2690202"/>
              <a:gd name="connsiteX20" fmla="*/ 8766780 w 8847282"/>
              <a:gd name="connsiteY20" fmla="*/ 829986 h 2690202"/>
              <a:gd name="connsiteX21" fmla="*/ 7567435 w 8847282"/>
              <a:gd name="connsiteY21" fmla="*/ 829986 h 2690202"/>
              <a:gd name="connsiteX22" fmla="*/ 7567435 w 8847282"/>
              <a:gd name="connsiteY22" fmla="*/ 2364307 h 2690202"/>
              <a:gd name="connsiteX23" fmla="*/ 8847282 w 8847282"/>
              <a:gd name="connsiteY23" fmla="*/ 2364307 h 2690202"/>
              <a:gd name="connsiteX24" fmla="*/ 8847282 w 8847282"/>
              <a:gd name="connsiteY24" fmla="*/ 2529096 h 2690202"/>
              <a:gd name="connsiteX25" fmla="*/ 7567435 w 8847282"/>
              <a:gd name="connsiteY25" fmla="*/ 2529096 h 2690202"/>
              <a:gd name="connsiteX26" fmla="*/ 7567435 w 8847282"/>
              <a:gd name="connsiteY26" fmla="*/ 2683289 h 2690202"/>
              <a:gd name="connsiteX27" fmla="*/ 6653035 w 8847282"/>
              <a:gd name="connsiteY27" fmla="*/ 2683289 h 2690202"/>
              <a:gd name="connsiteX28" fmla="*/ 6653035 w 8847282"/>
              <a:gd name="connsiteY28" fmla="*/ 2529096 h 2690202"/>
              <a:gd name="connsiteX29" fmla="*/ 3455669 w 8847282"/>
              <a:gd name="connsiteY29" fmla="*/ 2529096 h 2690202"/>
              <a:gd name="connsiteX30" fmla="*/ 3455669 w 8847282"/>
              <a:gd name="connsiteY30" fmla="*/ 2690202 h 2690202"/>
              <a:gd name="connsiteX31" fmla="*/ 2429254 w 8847282"/>
              <a:gd name="connsiteY31" fmla="*/ 2690202 h 2690202"/>
              <a:gd name="connsiteX32" fmla="*/ 2429254 w 8847282"/>
              <a:gd name="connsiteY32" fmla="*/ 2529096 h 2690202"/>
              <a:gd name="connsiteX33" fmla="*/ 0 w 8847282"/>
              <a:gd name="connsiteY33" fmla="*/ 2529096 h 2690202"/>
              <a:gd name="connsiteX34" fmla="*/ 0 w 8847282"/>
              <a:gd name="connsiteY34" fmla="*/ 2364307 h 2690202"/>
              <a:gd name="connsiteX35" fmla="*/ 2429254 w 8847282"/>
              <a:gd name="connsiteY35" fmla="*/ 2364307 h 2690202"/>
              <a:gd name="connsiteX36" fmla="*/ 2429254 w 8847282"/>
              <a:gd name="connsiteY36" fmla="*/ 829986 h 2690202"/>
              <a:gd name="connsiteX37" fmla="*/ 0 w 8847282"/>
              <a:gd name="connsiteY37" fmla="*/ 829986 h 2690202"/>
              <a:gd name="connsiteX38" fmla="*/ 0 w 8847282"/>
              <a:gd name="connsiteY38" fmla="*/ 673075 h 2690202"/>
              <a:gd name="connsiteX39" fmla="*/ 2429254 w 8847282"/>
              <a:gd name="connsiteY39" fmla="*/ 673075 h 2690202"/>
              <a:gd name="connsiteX40" fmla="*/ 2429254 w 8847282"/>
              <a:gd name="connsiteY40" fmla="*/ 176246 h 2690202"/>
              <a:gd name="connsiteX41" fmla="*/ 1 w 8847282"/>
              <a:gd name="connsiteY41" fmla="*/ 176246 h 2690202"/>
              <a:gd name="connsiteX42" fmla="*/ 1 w 8847282"/>
              <a:gd name="connsiteY42" fmla="*/ 11457 h 2690202"/>
              <a:gd name="connsiteX43" fmla="*/ 2429254 w 8847282"/>
              <a:gd name="connsiteY43" fmla="*/ 11457 h 2690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8847282" h="2690202">
                <a:moveTo>
                  <a:pt x="3455669" y="829986"/>
                </a:moveTo>
                <a:lnTo>
                  <a:pt x="3455669" y="2364307"/>
                </a:lnTo>
                <a:lnTo>
                  <a:pt x="6653035" y="2364307"/>
                </a:lnTo>
                <a:lnTo>
                  <a:pt x="6653035" y="829986"/>
                </a:lnTo>
                <a:close/>
                <a:moveTo>
                  <a:pt x="3455669" y="176246"/>
                </a:moveTo>
                <a:lnTo>
                  <a:pt x="3455669" y="673075"/>
                </a:lnTo>
                <a:lnTo>
                  <a:pt x="6653035" y="673075"/>
                </a:lnTo>
                <a:lnTo>
                  <a:pt x="6653035" y="176246"/>
                </a:lnTo>
                <a:close/>
                <a:moveTo>
                  <a:pt x="2429254" y="0"/>
                </a:moveTo>
                <a:lnTo>
                  <a:pt x="3455669" y="0"/>
                </a:lnTo>
                <a:lnTo>
                  <a:pt x="3455669" y="11457"/>
                </a:lnTo>
                <a:lnTo>
                  <a:pt x="6653035" y="11457"/>
                </a:lnTo>
                <a:lnTo>
                  <a:pt x="6653035" y="0"/>
                </a:lnTo>
                <a:lnTo>
                  <a:pt x="7567435" y="0"/>
                </a:lnTo>
                <a:lnTo>
                  <a:pt x="7567435" y="11457"/>
                </a:lnTo>
                <a:lnTo>
                  <a:pt x="8847282" y="11457"/>
                </a:lnTo>
                <a:lnTo>
                  <a:pt x="8847282" y="176246"/>
                </a:lnTo>
                <a:lnTo>
                  <a:pt x="7567435" y="176246"/>
                </a:lnTo>
                <a:lnTo>
                  <a:pt x="7567435" y="673075"/>
                </a:lnTo>
                <a:lnTo>
                  <a:pt x="8766780" y="673075"/>
                </a:lnTo>
                <a:lnTo>
                  <a:pt x="8766780" y="829986"/>
                </a:lnTo>
                <a:lnTo>
                  <a:pt x="7567435" y="829986"/>
                </a:lnTo>
                <a:lnTo>
                  <a:pt x="7567435" y="2364307"/>
                </a:lnTo>
                <a:lnTo>
                  <a:pt x="8847282" y="2364307"/>
                </a:lnTo>
                <a:lnTo>
                  <a:pt x="8847282" y="2529096"/>
                </a:lnTo>
                <a:lnTo>
                  <a:pt x="7567435" y="2529096"/>
                </a:lnTo>
                <a:lnTo>
                  <a:pt x="7567435" y="2683289"/>
                </a:lnTo>
                <a:lnTo>
                  <a:pt x="6653035" y="2683289"/>
                </a:lnTo>
                <a:lnTo>
                  <a:pt x="6653035" y="2529096"/>
                </a:lnTo>
                <a:lnTo>
                  <a:pt x="3455669" y="2529096"/>
                </a:lnTo>
                <a:lnTo>
                  <a:pt x="3455669" y="2690202"/>
                </a:lnTo>
                <a:lnTo>
                  <a:pt x="2429254" y="2690202"/>
                </a:lnTo>
                <a:lnTo>
                  <a:pt x="2429254" y="2529096"/>
                </a:lnTo>
                <a:lnTo>
                  <a:pt x="0" y="2529096"/>
                </a:lnTo>
                <a:lnTo>
                  <a:pt x="0" y="2364307"/>
                </a:lnTo>
                <a:lnTo>
                  <a:pt x="2429254" y="2364307"/>
                </a:lnTo>
                <a:lnTo>
                  <a:pt x="2429254" y="829986"/>
                </a:lnTo>
                <a:lnTo>
                  <a:pt x="0" y="829986"/>
                </a:lnTo>
                <a:lnTo>
                  <a:pt x="0" y="673075"/>
                </a:lnTo>
                <a:lnTo>
                  <a:pt x="2429254" y="673075"/>
                </a:lnTo>
                <a:lnTo>
                  <a:pt x="2429254" y="176246"/>
                </a:lnTo>
                <a:lnTo>
                  <a:pt x="1" y="176246"/>
                </a:lnTo>
                <a:lnTo>
                  <a:pt x="1" y="11457"/>
                </a:lnTo>
                <a:lnTo>
                  <a:pt x="2429254" y="11457"/>
                </a:lnTo>
                <a:close/>
              </a:path>
            </a:pathLst>
          </a:custGeom>
          <a:solidFill>
            <a:srgbClr val="294CDF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164" name="Picture 1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060" y="902741"/>
            <a:ext cx="10016596" cy="574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8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2994" y="6112352"/>
            <a:ext cx="2366869" cy="6446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040" y="349489"/>
            <a:ext cx="11595597" cy="620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45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46467" y="-6373892"/>
            <a:ext cx="21587807" cy="2011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61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30243" y="-6374081"/>
            <a:ext cx="21569517" cy="20112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78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2782" y="-1462678"/>
            <a:ext cx="15533954" cy="1410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84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9" name="Picture 18" descr="AI + Analytics - AI+Analytics | Smith School of Business">
            <a:extLst>
              <a:ext uri="{FF2B5EF4-FFF2-40B4-BE49-F238E27FC236}">
                <a16:creationId xmlns:a16="http://schemas.microsoft.com/office/drawing/2014/main" id="{F386D643-4C0B-C130-0F8A-FFD029BFED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54"/>
          <a:stretch/>
        </p:blipFill>
        <p:spPr bwMode="auto">
          <a:xfrm flipH="1">
            <a:off x="3069" y="-21770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08D72FDF-B947-4D3D-EC0C-80B306804239}"/>
              </a:ext>
            </a:extLst>
          </p:cNvPr>
          <p:cNvSpPr/>
          <p:nvPr/>
        </p:nvSpPr>
        <p:spPr>
          <a:xfrm>
            <a:off x="3049" y="0"/>
            <a:ext cx="12188951" cy="6858000"/>
          </a:xfrm>
          <a:prstGeom prst="rect">
            <a:avLst/>
          </a:prstGeom>
          <a:gradFill flip="none" rotWithShape="1">
            <a:gsLst>
              <a:gs pos="0">
                <a:srgbClr val="0A0A20">
                  <a:alpha val="80000"/>
                </a:srgbClr>
              </a:gs>
              <a:gs pos="100000">
                <a:srgbClr val="0A0A20">
                  <a:alpha val="9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2994" y="6112352"/>
            <a:ext cx="2366869" cy="64468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B0E3C11-5BAC-F782-13E2-F2977C55107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9000"/>
          <a:stretch/>
        </p:blipFill>
        <p:spPr>
          <a:xfrm>
            <a:off x="2259447" y="818681"/>
            <a:ext cx="1848889" cy="787278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360" y="1492031"/>
            <a:ext cx="11449280" cy="415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9" name="Picture 18" descr="AI + Analytics - AI+Analytics | Smith School of Business">
            <a:extLst>
              <a:ext uri="{FF2B5EF4-FFF2-40B4-BE49-F238E27FC236}">
                <a16:creationId xmlns:a16="http://schemas.microsoft.com/office/drawing/2014/main" id="{F386D643-4C0B-C130-0F8A-FFD029BFED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54"/>
          <a:stretch/>
        </p:blipFill>
        <p:spPr bwMode="auto">
          <a:xfrm flipH="1">
            <a:off x="3069" y="-21770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08D72FDF-B947-4D3D-EC0C-80B306804239}"/>
              </a:ext>
            </a:extLst>
          </p:cNvPr>
          <p:cNvSpPr/>
          <p:nvPr/>
        </p:nvSpPr>
        <p:spPr>
          <a:xfrm>
            <a:off x="3049" y="0"/>
            <a:ext cx="12188951" cy="6858000"/>
          </a:xfrm>
          <a:prstGeom prst="rect">
            <a:avLst/>
          </a:prstGeom>
          <a:gradFill flip="none" rotWithShape="1">
            <a:gsLst>
              <a:gs pos="0">
                <a:srgbClr val="0A0A20">
                  <a:alpha val="80000"/>
                </a:srgbClr>
              </a:gs>
              <a:gs pos="100000">
                <a:srgbClr val="0A0A20">
                  <a:alpha val="9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2994" y="6112352"/>
            <a:ext cx="2366869" cy="64468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B0E3C11-5BAC-F782-13E2-F2977C55107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9000"/>
          <a:stretch/>
        </p:blipFill>
        <p:spPr>
          <a:xfrm>
            <a:off x="2259447" y="818681"/>
            <a:ext cx="1848889" cy="787278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360" y="1492031"/>
            <a:ext cx="11449280" cy="4151736"/>
          </a:xfrm>
          <a:prstGeom prst="rect">
            <a:avLst/>
          </a:prstGeom>
        </p:spPr>
      </p:pic>
      <p:pic>
        <p:nvPicPr>
          <p:cNvPr id="123" name="Picture 1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5904" y="302978"/>
            <a:ext cx="4661463" cy="3821436"/>
          </a:xfrm>
          <a:prstGeom prst="roundRect">
            <a:avLst>
              <a:gd name="adj" fmla="val 1999"/>
            </a:avLst>
          </a:prstGeom>
          <a:ln>
            <a:gradFill flip="none" rotWithShape="1">
              <a:gsLst>
                <a:gs pos="0">
                  <a:srgbClr val="FF416D"/>
                </a:gs>
                <a:gs pos="100000">
                  <a:srgbClr val="294CDF"/>
                </a:gs>
              </a:gsLst>
              <a:lin ang="2700000" scaled="1"/>
              <a:tileRect/>
            </a:gradFill>
          </a:ln>
          <a:effectLst>
            <a:outerShdw blurRad="4191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4" name="Picture 123"/>
          <p:cNvPicPr>
            <a:picLocks noChangeAspect="1"/>
          </p:cNvPicPr>
          <p:nvPr/>
        </p:nvPicPr>
        <p:blipFill rotWithShape="1">
          <a:blip r:embed="rId7"/>
          <a:srcRect r="34023"/>
          <a:stretch/>
        </p:blipFill>
        <p:spPr>
          <a:xfrm>
            <a:off x="4303770" y="796264"/>
            <a:ext cx="3381741" cy="5160617"/>
          </a:xfrm>
          <a:prstGeom prst="roundRect">
            <a:avLst>
              <a:gd name="adj" fmla="val 2976"/>
            </a:avLst>
          </a:prstGeom>
          <a:solidFill>
            <a:srgbClr val="0D1117"/>
          </a:solidFill>
          <a:ln>
            <a:gradFill flip="none" rotWithShape="1">
              <a:gsLst>
                <a:gs pos="0">
                  <a:srgbClr val="FF416D"/>
                </a:gs>
                <a:gs pos="100000">
                  <a:srgbClr val="294CDF"/>
                </a:gs>
              </a:gsLst>
              <a:lin ang="2700000" scaled="1"/>
              <a:tileRect/>
            </a:gradFill>
          </a:ln>
          <a:effectLst>
            <a:outerShdw blurRad="6223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22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92011" y="-3833055"/>
            <a:ext cx="18795597" cy="1648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20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5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27146" y="-1443057"/>
            <a:ext cx="14235394" cy="973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83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7989" y="-3358"/>
            <a:ext cx="12199153" cy="73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1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05258" y="-761837"/>
            <a:ext cx="13875699" cy="90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55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25640" y="-767889"/>
            <a:ext cx="13875699" cy="90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26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08739" y="-767889"/>
            <a:ext cx="13875699" cy="90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15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1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31549" y="-779464"/>
            <a:ext cx="13875699" cy="90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88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3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Picture 1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23130" y="-762520"/>
            <a:ext cx="13875699" cy="909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22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16637</TotalTime>
  <Words>18</Words>
  <Application>Microsoft Office PowerPoint</Application>
  <PresentationFormat>Widescreen</PresentationFormat>
  <Paragraphs>18</Paragraphs>
  <Slides>22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Poppins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Swansea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Lewis Hotchkiss</dc:creator>
  <cp:lastModifiedBy>Lewis Hotchkiss</cp:lastModifiedBy>
  <cp:revision>435</cp:revision>
  <dcterms:created xsi:type="dcterms:W3CDTF">2024-08-09T12:17:00Z</dcterms:created>
  <dcterms:modified xsi:type="dcterms:W3CDTF">2024-09-02T10:48:32Z</dcterms:modified>
</cp:coreProperties>
</file>